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1" r:id="rId3"/>
    <p:sldId id="266" r:id="rId4"/>
    <p:sldId id="263" r:id="rId5"/>
    <p:sldId id="264" r:id="rId6"/>
    <p:sldId id="265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148966-D771-8D06-C4D8-EA525A8ED2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BABE3A-CE5B-5449-400F-9687D38581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1FD433-9287-58EC-1DCC-BA7E09183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925BD83-FE58-2E7B-928E-DD115ECED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DE898A-9459-D491-BD60-553A7EAE2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584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ACF820-8C5B-0275-8EEA-430AFD18B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E4AE0D-B5B8-3704-4D06-17F35E8C84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1C8B70-FF82-0709-49F4-32C065A3D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8DA5EC-819F-3A47-53B4-298FD46EA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FB90F3-BB21-DCF4-B881-BA2F4FFB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557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57308B-6D4E-6DA6-5344-FF03078FA2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CB5497-BBC3-2297-40FB-29818D4CF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191FDF-AF65-EDFE-D55D-C03CCA3B8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AB4C79-2D4C-0914-9374-16D8B2253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C893C8-A81C-118F-75D5-B657A4FA9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239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C2D695-D45C-CF1D-3E22-BCDB7152B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B97C14-B39F-E7CF-42C7-2D9D25E70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9A1EE3-3C68-6741-ABC3-344E80963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E046BC-B5A4-BD94-0FA3-A02F262B8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F040C-75B8-89BA-9C98-9D86CC52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539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6F6D77-941A-D7CD-9B87-74A62FA0A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AB180A-9D0E-E11B-2632-85861DA94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2FC913-47C5-4BE4-F210-6ADF26E28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0124B9-5329-77DE-2CBE-FB7E4BBD1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A39F62-8D61-2E84-DCA9-0F0956B46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605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CB47AF-0D69-7546-1574-148D2F003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C2E34B-CE37-2201-0CC3-92460FE1E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13B543-36D5-D35A-3781-E209AA7FD0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6C7A84-B472-C13E-38CF-DBF952BD7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D6D99B-57CF-08FA-E9BC-6E7B5A470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BA726E-F1F4-177A-79BF-09E87E6EA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093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3BC2C7-3E04-2738-3ADC-460785A1C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79384D-7652-AACA-C6CE-BD6042E17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E66A23-4004-741F-6698-A6D647C171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32C232-D9E9-752B-137F-D493C4A25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BDDD33-7865-8250-8D7C-3E152480B8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8F0236C-BE59-0F36-4960-A4CAB1477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EA9D92-B1B7-CE8A-93C4-B97103C27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26150C6-73D8-E427-F459-44C0BE1C8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7628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242F03-F331-83B8-7E40-1DDC5538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AE64B77-4E9C-9815-CCE3-E2DBC8634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507EC88-FDD1-588E-3321-AB61FB486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150043D-5985-224B-7672-7EB1A045D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898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3A4C3C-C9BB-FBDA-D38D-482350492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E06F41-6031-E292-5EED-E2574C50F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E7282D-9CC1-04B0-B130-1771E3144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362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148368-8A42-9162-09EF-4FF0AFF5E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47AB1A-CE45-E963-6DB6-6F56D7F55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E556CE-CEE3-B2EC-0E1E-A91127D76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DE39515-AD90-0CD6-2A94-D18864CB4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C89404-0CD4-424E-A9F9-B77C722B6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1F05517-F754-E7D3-AC86-A2F042FEE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966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D67CA3-F62B-57F4-9926-432938DC2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0C5E407-6A49-ED74-AC60-6C48D32DC6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4697F9-CFA9-A0C7-7E90-FEDB7D489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A72095-21C5-839D-BFA9-8647F0D2C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6433F1-E078-0C51-BC5D-75F5A0458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66B4A5-614F-A5C7-AD20-762221DE2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831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D7DB338-1719-B122-2C7C-D0565454C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CA8FE6-9F4B-401E-ADED-E322FD940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7BD4D0-E744-EBFF-9C2C-FE3E24563B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626F4-F256-4CFB-81D0-B6ED572D13D9}" type="datetimeFigureOut">
              <a:rPr lang="ko-KR" altLang="en-US" smtClean="0"/>
              <a:t>2024-06-28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A25A60-3A8B-9975-172E-81E5141D7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EE105A-3B34-AE29-0805-0C1D9FC786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1D5CD-FA4C-4A0A-9C5C-F013D69CA7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46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0" name="Picture 6" descr="영화 '곰돌이 푸: 피와 꿀', IPTV 및 VOD 극장 동시 서비스 오픈 &lt; 공연·연예 &lt; 문화 &lt; 기사본문 - 뉴스인">
            <a:extLst>
              <a:ext uri="{FF2B5EF4-FFF2-40B4-BE49-F238E27FC236}">
                <a16:creationId xmlns:a16="http://schemas.microsoft.com/office/drawing/2014/main" id="{66184A56-7E5A-4066-5143-2A36088FC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362" y="3324224"/>
            <a:ext cx="2480187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D731AD5-B681-3EA7-7F45-2A6130F19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20341"/>
            <a:ext cx="9144000" cy="1035621"/>
          </a:xfrm>
        </p:spPr>
        <p:txBody>
          <a:bodyPr/>
          <a:lstStyle/>
          <a:p>
            <a:r>
              <a:rPr lang="ko-KR" altLang="en-US" dirty="0"/>
              <a:t>웹사이트 리디자인 협업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CDE5BE1-1404-3288-9AA1-7ACF0940DB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30763"/>
            <a:ext cx="9144000" cy="446087"/>
          </a:xfrm>
        </p:spPr>
        <p:txBody>
          <a:bodyPr/>
          <a:lstStyle/>
          <a:p>
            <a:r>
              <a:rPr lang="ko-KR" altLang="en-US" dirty="0"/>
              <a:t>이동규</a:t>
            </a:r>
            <a:r>
              <a:rPr lang="en-US" altLang="ko-KR" dirty="0"/>
              <a:t>, </a:t>
            </a:r>
            <a:r>
              <a:rPr lang="ko-KR" altLang="en-US" dirty="0"/>
              <a:t>양정우</a:t>
            </a:r>
            <a:r>
              <a:rPr lang="en-US" altLang="ko-KR" dirty="0"/>
              <a:t>, </a:t>
            </a:r>
            <a:r>
              <a:rPr lang="ko-KR" altLang="en-US" dirty="0" err="1"/>
              <a:t>진연희</a:t>
            </a:r>
            <a:endParaRPr lang="ko-KR" altLang="en-US" dirty="0"/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1997CBD2-60C6-89FA-78B6-F98CB5C311B3}"/>
              </a:ext>
            </a:extLst>
          </p:cNvPr>
          <p:cNvSpPr txBox="1">
            <a:spLocks/>
          </p:cNvSpPr>
          <p:nvPr/>
        </p:nvSpPr>
        <p:spPr>
          <a:xfrm>
            <a:off x="1524000" y="3973513"/>
            <a:ext cx="9144000" cy="44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세방고딕 Bold" panose="00000800000000000000" pitchFamily="2" charset="-127"/>
                <a:ea typeface="세방고딕 Bold" panose="00000800000000000000" pitchFamily="2" charset="-127"/>
              </a:rPr>
              <a:t>팀 </a:t>
            </a:r>
            <a:r>
              <a:rPr lang="en-US" altLang="ko-KR" dirty="0">
                <a:latin typeface="세방고딕 Bold" panose="00000800000000000000" pitchFamily="2" charset="-127"/>
                <a:ea typeface="세방고딕 Bold" panose="00000800000000000000" pitchFamily="2" charset="-127"/>
              </a:rPr>
              <a:t>:</a:t>
            </a:r>
            <a:r>
              <a:rPr lang="ko-KR" altLang="en-US" dirty="0">
                <a:latin typeface="세방고딕 Bold" panose="00000800000000000000" pitchFamily="2" charset="-127"/>
                <a:ea typeface="세방고딕 Bold" panose="00000800000000000000" pitchFamily="2" charset="-127"/>
              </a:rPr>
              <a:t> 피와 꿀</a:t>
            </a:r>
          </a:p>
        </p:txBody>
      </p:sp>
    </p:spTree>
    <p:extLst>
      <p:ext uri="{BB962C8B-B14F-4D97-AF65-F5344CB8AC3E}">
        <p14:creationId xmlns:p14="http://schemas.microsoft.com/office/powerpoint/2010/main" val="2385125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587B9F1-E5B5-1B3B-2469-912BADE7E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7889" y="0"/>
            <a:ext cx="3171086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2079B61-DAA4-C78D-EF8E-B76B87937E1B}"/>
              </a:ext>
            </a:extLst>
          </p:cNvPr>
          <p:cNvSpPr txBox="1"/>
          <p:nvPr/>
        </p:nvSpPr>
        <p:spPr>
          <a:xfrm>
            <a:off x="675285" y="511969"/>
            <a:ext cx="4493538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기존 웹사이트의 문제점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35A984-A7FE-8289-8788-0D578CBC9D6E}"/>
              </a:ext>
            </a:extLst>
          </p:cNvPr>
          <p:cNvSpPr txBox="1"/>
          <p:nvPr/>
        </p:nvSpPr>
        <p:spPr>
          <a:xfrm>
            <a:off x="675285" y="2638247"/>
            <a:ext cx="10841429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레이아웃이</a:t>
            </a:r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</a:t>
            </a: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정렬이 안 되어있다</a:t>
            </a:r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.</a:t>
            </a:r>
          </a:p>
          <a:p>
            <a:pPr marL="457200" indent="-457200">
              <a:buAutoNum type="arabicPeriod"/>
            </a:pP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정적인 분위기 </a:t>
            </a:r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(</a:t>
            </a: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너무 평범한 사이트 같다</a:t>
            </a:r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)</a:t>
            </a:r>
          </a:p>
          <a:p>
            <a:pPr marL="457200" indent="-457200">
              <a:buAutoNum type="arabicPeriod"/>
            </a:pP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많은 양의 자료를 메인 페이지에 게시하여 복잡한 시선 이동으로 인한 사용자의</a:t>
            </a:r>
            <a:endParaRPr lang="en-US" altLang="ko-KR" sz="25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    </a:t>
            </a: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피로도 증가</a:t>
            </a:r>
            <a:endParaRPr lang="en-US" altLang="ko-KR" sz="25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pPr marL="457200" indent="-457200">
              <a:buAutoNum type="arabicPeriod" startAt="4"/>
            </a:pPr>
            <a:r>
              <a:rPr lang="ko-KR" altLang="en-US" sz="2500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네네치킨의</a:t>
            </a: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밝은 이미지와는 달리 웹사이트는 그 느낌을 살리지 못했다</a:t>
            </a:r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.</a:t>
            </a:r>
          </a:p>
          <a:p>
            <a:pPr marL="457200" indent="-457200">
              <a:buAutoNum type="arabicPeriod" startAt="4"/>
            </a:pP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사람들이 관심 있어 할 만한 내용들이 들어가 있지 않다</a:t>
            </a:r>
          </a:p>
        </p:txBody>
      </p:sp>
    </p:spTree>
    <p:extLst>
      <p:ext uri="{BB962C8B-B14F-4D97-AF65-F5344CB8AC3E}">
        <p14:creationId xmlns:p14="http://schemas.microsoft.com/office/powerpoint/2010/main" val="3620863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079B61-DAA4-C78D-EF8E-B76B87937E1B}"/>
              </a:ext>
            </a:extLst>
          </p:cNvPr>
          <p:cNvSpPr txBox="1"/>
          <p:nvPr/>
        </p:nvSpPr>
        <p:spPr>
          <a:xfrm>
            <a:off x="675285" y="511969"/>
            <a:ext cx="193514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개선 방안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35A984-A7FE-8289-8788-0D578CBC9D6E}"/>
              </a:ext>
            </a:extLst>
          </p:cNvPr>
          <p:cNvSpPr txBox="1"/>
          <p:nvPr/>
        </p:nvSpPr>
        <p:spPr>
          <a:xfrm>
            <a:off x="675285" y="2981147"/>
            <a:ext cx="10168168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메인 페이지에 필요한 </a:t>
            </a:r>
            <a:r>
              <a:rPr lang="ko-KR" altLang="en-US" sz="2500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정보들로만</a:t>
            </a: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정리하여</a:t>
            </a:r>
            <a:endParaRPr lang="en-US" altLang="ko-KR" sz="25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  <a:p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    </a:t>
            </a: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깔끔하게 구성 해본다</a:t>
            </a:r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.</a:t>
            </a:r>
          </a:p>
          <a:p>
            <a:pPr marL="457200" indent="-457200">
              <a:buAutoNum type="arabicPeriod" startAt="2"/>
            </a:pP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레이아웃 구조를 잡아서 스토리를 만들어 보기로 한다</a:t>
            </a:r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.</a:t>
            </a:r>
          </a:p>
          <a:p>
            <a:pPr marL="457200" indent="-457200">
              <a:buAutoNum type="arabicPeriod" startAt="2"/>
            </a:pPr>
            <a:r>
              <a:rPr lang="ko-KR" altLang="en-US" sz="2500" dirty="0" err="1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네네치킨</a:t>
            </a:r>
            <a:r>
              <a:rPr lang="ko-KR" altLang="en-US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 브랜드 이미지인 밝은 분위기에 맞는 사이트를 만들어 볼 것이다</a:t>
            </a:r>
            <a:r>
              <a:rPr lang="en-US" altLang="ko-KR" sz="2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.</a:t>
            </a:r>
          </a:p>
        </p:txBody>
      </p:sp>
      <p:pic>
        <p:nvPicPr>
          <p:cNvPr id="2054" name="Picture 6" descr="주호민 고화질 사진 있는분 있으신가요? - 👨‍🦲대인국(주펄) - 침하하">
            <a:extLst>
              <a:ext uri="{FF2B5EF4-FFF2-40B4-BE49-F238E27FC236}">
                <a16:creationId xmlns:a16="http://schemas.microsoft.com/office/drawing/2014/main" id="{5F68B576-99EA-945C-7917-004BF4C28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288" y="0"/>
            <a:ext cx="2671762" cy="267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5199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079B61-DAA4-C78D-EF8E-B76B87937E1B}"/>
              </a:ext>
            </a:extLst>
          </p:cNvPr>
          <p:cNvSpPr txBox="1"/>
          <p:nvPr/>
        </p:nvSpPr>
        <p:spPr>
          <a:xfrm>
            <a:off x="675285" y="511969"/>
            <a:ext cx="274305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웹사이트 비교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417CE16-0228-CC93-6A05-9E70C2506D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285" y="1257208"/>
            <a:ext cx="4445494" cy="504748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760A3D5-9FBE-71EC-A90C-A552C581E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332" y="827440"/>
            <a:ext cx="1941357" cy="5477256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7F33C58F-D480-B447-FE5D-5A90D3B0A4D6}"/>
              </a:ext>
            </a:extLst>
          </p:cNvPr>
          <p:cNvSpPr/>
          <p:nvPr/>
        </p:nvSpPr>
        <p:spPr>
          <a:xfrm>
            <a:off x="5591556" y="2962564"/>
            <a:ext cx="1664208" cy="1115568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1300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079B61-DAA4-C78D-EF8E-B76B87937E1B}"/>
              </a:ext>
            </a:extLst>
          </p:cNvPr>
          <p:cNvSpPr txBox="1"/>
          <p:nvPr/>
        </p:nvSpPr>
        <p:spPr>
          <a:xfrm>
            <a:off x="675285" y="511969"/>
            <a:ext cx="2766463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헤더</a:t>
            </a:r>
            <a:r>
              <a:rPr lang="en-US" altLang="ko-KR" sz="3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(header)</a:t>
            </a:r>
            <a:endParaRPr lang="ko-KR" altLang="en-US" sz="35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C4684F3-65B2-D3F2-A00E-3B62DAAE19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333"/>
          <a:stretch/>
        </p:blipFill>
        <p:spPr>
          <a:xfrm>
            <a:off x="723439" y="1516418"/>
            <a:ext cx="6040073" cy="32004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DA70140-A162-27CD-2D77-A5761E398752}"/>
              </a:ext>
            </a:extLst>
          </p:cNvPr>
          <p:cNvSpPr/>
          <p:nvPr/>
        </p:nvSpPr>
        <p:spPr>
          <a:xfrm>
            <a:off x="723439" y="1406690"/>
            <a:ext cx="6040073" cy="5212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BBDA217-844D-1E8A-081C-91B1BBA1D6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3055"/>
          <a:stretch/>
        </p:blipFill>
        <p:spPr>
          <a:xfrm>
            <a:off x="1497692" y="3134867"/>
            <a:ext cx="6636957" cy="3172969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68279AF0-FC73-E366-E006-A51CD75C24DB}"/>
              </a:ext>
            </a:extLst>
          </p:cNvPr>
          <p:cNvSpPr/>
          <p:nvPr/>
        </p:nvSpPr>
        <p:spPr>
          <a:xfrm rot="8203070">
            <a:off x="6285112" y="2432116"/>
            <a:ext cx="841248" cy="32004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D3D5C09-D529-2A14-DB49-BDAB933CFD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9" t="4347" r="49701" b="55698"/>
          <a:stretch/>
        </p:blipFill>
        <p:spPr>
          <a:xfrm>
            <a:off x="7924801" y="511969"/>
            <a:ext cx="2343150" cy="2315863"/>
          </a:xfrm>
          <a:prstGeom prst="rect">
            <a:avLst/>
          </a:prstGeom>
        </p:spPr>
      </p:pic>
      <p:sp>
        <p:nvSpPr>
          <p:cNvPr id="11" name="더하기 기호 10">
            <a:extLst>
              <a:ext uri="{FF2B5EF4-FFF2-40B4-BE49-F238E27FC236}">
                <a16:creationId xmlns:a16="http://schemas.microsoft.com/office/drawing/2014/main" id="{E001C6DC-48AD-7465-E48B-4BCF016BC18F}"/>
              </a:ext>
            </a:extLst>
          </p:cNvPr>
          <p:cNvSpPr/>
          <p:nvPr/>
        </p:nvSpPr>
        <p:spPr>
          <a:xfrm>
            <a:off x="7121652" y="1435224"/>
            <a:ext cx="445008" cy="445008"/>
          </a:xfrm>
          <a:prstGeom prst="mathPlus">
            <a:avLst>
              <a:gd name="adj1" fmla="val 10803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402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079B61-DAA4-C78D-EF8E-B76B87937E1B}"/>
              </a:ext>
            </a:extLst>
          </p:cNvPr>
          <p:cNvSpPr txBox="1"/>
          <p:nvPr/>
        </p:nvSpPr>
        <p:spPr>
          <a:xfrm>
            <a:off x="675285" y="511969"/>
            <a:ext cx="230928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메인</a:t>
            </a:r>
            <a:r>
              <a:rPr lang="en-US" altLang="ko-KR" sz="3500" dirty="0">
                <a:latin typeface="12롯데마트드림Bold" panose="02020603020101020101" pitchFamily="18" charset="-127"/>
                <a:ea typeface="12롯데마트드림Bold" panose="02020603020101020101" pitchFamily="18" charset="-127"/>
              </a:rPr>
              <a:t>(main)</a:t>
            </a:r>
            <a:endParaRPr lang="ko-KR" altLang="en-US" sz="3500" dirty="0">
              <a:latin typeface="12롯데마트드림Bold" panose="02020603020101020101" pitchFamily="18" charset="-127"/>
              <a:ea typeface="12롯데마트드림Bold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D4DB08-8A4B-7517-A7B4-1BA78D26CB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39" b="63898"/>
          <a:stretch/>
        </p:blipFill>
        <p:spPr>
          <a:xfrm>
            <a:off x="659030" y="3101683"/>
            <a:ext cx="3327150" cy="168621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6A2AEB2-71D9-ADF6-EF6F-31C8BAA3C7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778" b="24166"/>
          <a:stretch/>
        </p:blipFill>
        <p:spPr>
          <a:xfrm>
            <a:off x="2984572" y="4680880"/>
            <a:ext cx="2937713" cy="149650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D26CEE5-F942-3F67-5D5A-86AE237B37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250" b="9028"/>
          <a:stretch/>
        </p:blipFill>
        <p:spPr>
          <a:xfrm>
            <a:off x="5348753" y="3208698"/>
            <a:ext cx="3544297" cy="147218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C62DBF2-F442-D599-EF5C-5EF9383C70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0" b="42466"/>
          <a:stretch/>
        </p:blipFill>
        <p:spPr>
          <a:xfrm>
            <a:off x="8073900" y="4430201"/>
            <a:ext cx="3544297" cy="212825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FF30A48-CFC5-06DA-C2F5-753BF4865B3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69" t="4348" r="4462" b="56135"/>
          <a:stretch/>
        </p:blipFill>
        <p:spPr>
          <a:xfrm>
            <a:off x="3488764" y="604792"/>
            <a:ext cx="2235761" cy="220140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AD4E9655-69D7-463E-E4A8-62DFD96F76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 t="44596" r="50036" b="14454"/>
          <a:stretch/>
        </p:blipFill>
        <p:spPr>
          <a:xfrm>
            <a:off x="6352543" y="604792"/>
            <a:ext cx="2160826" cy="2201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05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</TotalTime>
  <Words>102</Words>
  <Application>Microsoft Office PowerPoint</Application>
  <PresentationFormat>와이드스크린</PresentationFormat>
  <Paragraphs>18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12롯데마트드림Bold</vt:lpstr>
      <vt:lpstr>맑은 고딕</vt:lpstr>
      <vt:lpstr>세방고딕 Bold</vt:lpstr>
      <vt:lpstr>Arial</vt:lpstr>
      <vt:lpstr>Office 테마</vt:lpstr>
      <vt:lpstr>웹사이트 리디자인 협업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Windows 사용자</dc:creator>
  <cp:lastModifiedBy>Windows 사용자</cp:lastModifiedBy>
  <cp:revision>1</cp:revision>
  <dcterms:created xsi:type="dcterms:W3CDTF">2024-06-28T01:39:11Z</dcterms:created>
  <dcterms:modified xsi:type="dcterms:W3CDTF">2024-06-28T02:54:05Z</dcterms:modified>
</cp:coreProperties>
</file>

<file path=docProps/thumbnail.jpeg>
</file>